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7C5CE0D0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ags/tag32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tags/tag52.xml" ContentType="application/vnd.openxmlformats-officedocument.presentationml.tags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702" r:id="rId2"/>
    <p:sldMasterId id="2147483710" r:id="rId3"/>
    <p:sldMasterId id="2147483722" r:id="rId4"/>
    <p:sldMasterId id="2147483725" r:id="rId5"/>
    <p:sldMasterId id="2147483736" r:id="rId6"/>
    <p:sldMasterId id="2147483744" r:id="rId7"/>
    <p:sldMasterId id="2147483759" r:id="rId8"/>
  </p:sldMasterIdLst>
  <p:notesMasterIdLst>
    <p:notesMasterId r:id="rId10"/>
  </p:notesMasterIdLst>
  <p:sldIdLst>
    <p:sldId id="444" r:id="rId9"/>
  </p:sldIdLst>
  <p:sldSz cx="12192000" cy="6858000"/>
  <p:notesSz cx="6805613" cy="9944100"/>
  <p:custDataLst>
    <p:tags r:id="rId1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DD924205-E89D-4FA8-80DB-B29E9E6EE701}">
          <p14:sldIdLst>
            <p14:sldId id="44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Rettig Hovmand" initials="SRH" lastIdx="10" clrIdx="0">
    <p:extLst>
      <p:ext uri="{19B8F6BF-5375-455C-9EA6-DF929625EA0E}">
        <p15:presenceInfo xmlns:p15="http://schemas.microsoft.com/office/powerpoint/2012/main" userId="S-1-5-21-2100284113-1573851820-878952375-3979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6398"/>
    <a:srgbClr val="7E969C"/>
    <a:srgbClr val="F0AA26"/>
    <a:srgbClr val="198D84"/>
    <a:srgbClr val="ECB336"/>
    <a:srgbClr val="EB9FAC"/>
    <a:srgbClr val="845A76"/>
    <a:srgbClr val="6D9147"/>
    <a:srgbClr val="C3D799"/>
    <a:srgbClr val="875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88206" autoAdjust="0"/>
  </p:normalViewPr>
  <p:slideViewPr>
    <p:cSldViewPr snapToGrid="0">
      <p:cViewPr varScale="1">
        <p:scale>
          <a:sx n="63" d="100"/>
          <a:sy n="6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32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0DA1B-38E5-466F-843D-B6D532DFF92A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2D102-E7C5-4432-A1C3-1EF34A4D68A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0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jpe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jpeg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jpeg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jpeg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jpe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jpeg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jpeg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jpeg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1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34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jpeg"/><Relationship Id="rId2" Type="http://schemas.openxmlformats.org/officeDocument/2006/relationships/tags" Target="../tags/tag35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7C5CE0D0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3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7C5CE0D0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3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7C5CE0D0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38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7C5CE0D0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39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8.bin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7C5CE0D0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40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9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4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0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4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1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eg"/><Relationship Id="rId2" Type="http://schemas.openxmlformats.org/officeDocument/2006/relationships/tags" Target="../tags/tag43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2.bin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2.jpeg"/><Relationship Id="rId2" Type="http://schemas.openxmlformats.org/officeDocument/2006/relationships/tags" Target="../tags/tag45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4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2.jpeg"/><Relationship Id="rId2" Type="http://schemas.openxmlformats.org/officeDocument/2006/relationships/tags" Target="../tags/tag4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5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2.jpeg"/><Relationship Id="rId2" Type="http://schemas.openxmlformats.org/officeDocument/2006/relationships/tags" Target="../tags/tag4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6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2.jpeg"/><Relationship Id="rId2" Type="http://schemas.openxmlformats.org/officeDocument/2006/relationships/tags" Target="../tags/tag48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7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5.jpeg"/><Relationship Id="rId2" Type="http://schemas.openxmlformats.org/officeDocument/2006/relationships/tags" Target="../tags/tag49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8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5.jpeg"/><Relationship Id="rId2" Type="http://schemas.openxmlformats.org/officeDocument/2006/relationships/tags" Target="../tags/tag50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9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5.jpeg"/><Relationship Id="rId2" Type="http://schemas.openxmlformats.org/officeDocument/2006/relationships/tags" Target="../tags/tag51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0.bin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27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2" r="-210"/>
          <a:stretch/>
        </p:blipFill>
        <p:spPr>
          <a:xfrm>
            <a:off x="-9525" y="0"/>
            <a:ext cx="4076699" cy="6858000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0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44" name="Gruppe 43"/>
          <p:cNvGrpSpPr/>
          <p:nvPr userDrawn="1"/>
        </p:nvGrpSpPr>
        <p:grpSpPr>
          <a:xfrm>
            <a:off x="3788082" y="2102788"/>
            <a:ext cx="526744" cy="474401"/>
            <a:chOff x="3709419" y="1678246"/>
            <a:chExt cx="651105" cy="615011"/>
          </a:xfrm>
        </p:grpSpPr>
        <p:sp>
          <p:nvSpPr>
            <p:cNvPr id="28" name="Ellipse 27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3" name="Gruppe 42"/>
          <p:cNvGrpSpPr/>
          <p:nvPr userDrawn="1"/>
        </p:nvGrpSpPr>
        <p:grpSpPr>
          <a:xfrm>
            <a:off x="3788082" y="3003257"/>
            <a:ext cx="526744" cy="474401"/>
            <a:chOff x="3686629" y="2573194"/>
            <a:chExt cx="651105" cy="615011"/>
          </a:xfrm>
        </p:grpSpPr>
        <p:sp>
          <p:nvSpPr>
            <p:cNvPr id="30" name="Ellipse 29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uppe 40"/>
          <p:cNvGrpSpPr/>
          <p:nvPr userDrawn="1"/>
        </p:nvGrpSpPr>
        <p:grpSpPr>
          <a:xfrm>
            <a:off x="3788082" y="3903726"/>
            <a:ext cx="526744" cy="474401"/>
            <a:chOff x="3686629" y="3590982"/>
            <a:chExt cx="651105" cy="615011"/>
          </a:xfrm>
        </p:grpSpPr>
        <p:sp>
          <p:nvSpPr>
            <p:cNvPr id="32" name="Ellipse 31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pe 41"/>
          <p:cNvGrpSpPr/>
          <p:nvPr userDrawn="1"/>
        </p:nvGrpSpPr>
        <p:grpSpPr>
          <a:xfrm>
            <a:off x="3788082" y="4804195"/>
            <a:ext cx="526744" cy="474401"/>
            <a:chOff x="3686629" y="4598851"/>
            <a:chExt cx="651105" cy="615011"/>
          </a:xfrm>
        </p:grpSpPr>
        <p:sp>
          <p:nvSpPr>
            <p:cNvPr id="34" name="Ellipse 33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5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uppe 39"/>
          <p:cNvGrpSpPr/>
          <p:nvPr userDrawn="1"/>
        </p:nvGrpSpPr>
        <p:grpSpPr>
          <a:xfrm>
            <a:off x="3788082" y="5704664"/>
            <a:ext cx="526744" cy="474401"/>
            <a:chOff x="3686629" y="5616639"/>
            <a:chExt cx="651105" cy="615011"/>
          </a:xfrm>
        </p:grpSpPr>
        <p:sp>
          <p:nvSpPr>
            <p:cNvPr id="36" name="Ellipse 35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60" name="Billede 5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44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Fuld Bredde NY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3" name="Picture 2" descr="pile of color pencils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r="71700" b="25307"/>
          <a:stretch/>
        </p:blipFill>
        <p:spPr bwMode="auto">
          <a:xfrm>
            <a:off x="0" y="-14515"/>
            <a:ext cx="4034971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3709419" y="1721788"/>
            <a:ext cx="651105" cy="615011"/>
            <a:chOff x="3709419" y="1678246"/>
            <a:chExt cx="651105" cy="615011"/>
          </a:xfrm>
        </p:grpSpPr>
        <p:sp>
          <p:nvSpPr>
            <p:cNvPr id="16" name="Ellipse 15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8" name="Gruppe 17"/>
          <p:cNvGrpSpPr/>
          <p:nvPr userDrawn="1"/>
        </p:nvGrpSpPr>
        <p:grpSpPr>
          <a:xfrm>
            <a:off x="3689557" y="2541755"/>
            <a:ext cx="651105" cy="615011"/>
            <a:chOff x="3686629" y="2573194"/>
            <a:chExt cx="651105" cy="615011"/>
          </a:xfrm>
        </p:grpSpPr>
        <p:sp>
          <p:nvSpPr>
            <p:cNvPr id="19" name="Ellipse 18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uppe 20"/>
          <p:cNvGrpSpPr/>
          <p:nvPr userDrawn="1"/>
        </p:nvGrpSpPr>
        <p:grpSpPr>
          <a:xfrm>
            <a:off x="3694522" y="3361722"/>
            <a:ext cx="651105" cy="615011"/>
            <a:chOff x="3686629" y="3590982"/>
            <a:chExt cx="651105" cy="615011"/>
          </a:xfrm>
        </p:grpSpPr>
        <p:sp>
          <p:nvSpPr>
            <p:cNvPr id="22" name="Ellipse 21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3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pe 23"/>
          <p:cNvGrpSpPr/>
          <p:nvPr userDrawn="1"/>
        </p:nvGrpSpPr>
        <p:grpSpPr>
          <a:xfrm>
            <a:off x="3699487" y="4181689"/>
            <a:ext cx="651105" cy="615011"/>
            <a:chOff x="3686629" y="4598851"/>
            <a:chExt cx="651105" cy="615011"/>
          </a:xfrm>
        </p:grpSpPr>
        <p:sp>
          <p:nvSpPr>
            <p:cNvPr id="25" name="Ellipse 24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pe 26"/>
          <p:cNvGrpSpPr/>
          <p:nvPr userDrawn="1"/>
        </p:nvGrpSpPr>
        <p:grpSpPr>
          <a:xfrm>
            <a:off x="3704452" y="5001656"/>
            <a:ext cx="651105" cy="615011"/>
            <a:chOff x="3686629" y="5616639"/>
            <a:chExt cx="651105" cy="615011"/>
          </a:xfrm>
        </p:grpSpPr>
        <p:sp>
          <p:nvSpPr>
            <p:cNvPr id="28" name="Ellipse 27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uppe 29"/>
          <p:cNvGrpSpPr/>
          <p:nvPr userDrawn="1"/>
        </p:nvGrpSpPr>
        <p:grpSpPr>
          <a:xfrm>
            <a:off x="3684592" y="5821624"/>
            <a:ext cx="651105" cy="615011"/>
            <a:chOff x="3684592" y="6634427"/>
            <a:chExt cx="651105" cy="615011"/>
          </a:xfrm>
        </p:grpSpPr>
        <p:sp>
          <p:nvSpPr>
            <p:cNvPr id="31" name="Ellipse 30"/>
            <p:cNvSpPr/>
            <p:nvPr userDrawn="1"/>
          </p:nvSpPr>
          <p:spPr>
            <a:xfrm>
              <a:off x="3684592" y="6634427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2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3690" y="6757266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6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Billede 3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4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6C3E06F-6597-44F1-8142-C97C81A20A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2FD8B182-831D-47A9-829F-85A8F743879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3" name="Picture 2" descr="pile of color pencils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r="71700" b="25307"/>
          <a:stretch/>
        </p:blipFill>
        <p:spPr bwMode="auto">
          <a:xfrm>
            <a:off x="0" y="-14515"/>
            <a:ext cx="4034971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3709419" y="1721788"/>
            <a:ext cx="651105" cy="615011"/>
            <a:chOff x="3709419" y="1678246"/>
            <a:chExt cx="651105" cy="615011"/>
          </a:xfrm>
        </p:grpSpPr>
        <p:sp>
          <p:nvSpPr>
            <p:cNvPr id="16" name="Ellipse 15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2" name="Gruppe 21"/>
          <p:cNvGrpSpPr/>
          <p:nvPr userDrawn="1"/>
        </p:nvGrpSpPr>
        <p:grpSpPr>
          <a:xfrm>
            <a:off x="3689557" y="2541755"/>
            <a:ext cx="651105" cy="615011"/>
            <a:chOff x="3686629" y="2573194"/>
            <a:chExt cx="651105" cy="615011"/>
          </a:xfrm>
        </p:grpSpPr>
        <p:sp>
          <p:nvSpPr>
            <p:cNvPr id="23" name="Ellipse 22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e 24"/>
          <p:cNvGrpSpPr/>
          <p:nvPr userDrawn="1"/>
        </p:nvGrpSpPr>
        <p:grpSpPr>
          <a:xfrm>
            <a:off x="3694522" y="3361722"/>
            <a:ext cx="651105" cy="615011"/>
            <a:chOff x="3686629" y="3590982"/>
            <a:chExt cx="651105" cy="615011"/>
          </a:xfrm>
        </p:grpSpPr>
        <p:sp>
          <p:nvSpPr>
            <p:cNvPr id="26" name="Ellipse 25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uppe 27"/>
          <p:cNvGrpSpPr/>
          <p:nvPr userDrawn="1"/>
        </p:nvGrpSpPr>
        <p:grpSpPr>
          <a:xfrm>
            <a:off x="3699487" y="4181689"/>
            <a:ext cx="651105" cy="615011"/>
            <a:chOff x="3686629" y="4598851"/>
            <a:chExt cx="651105" cy="615011"/>
          </a:xfrm>
        </p:grpSpPr>
        <p:sp>
          <p:nvSpPr>
            <p:cNvPr id="29" name="Ellipse 28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0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e 30"/>
          <p:cNvGrpSpPr/>
          <p:nvPr userDrawn="1"/>
        </p:nvGrpSpPr>
        <p:grpSpPr>
          <a:xfrm>
            <a:off x="3704452" y="5001656"/>
            <a:ext cx="651105" cy="615011"/>
            <a:chOff x="3686629" y="5616639"/>
            <a:chExt cx="651105" cy="615011"/>
          </a:xfrm>
        </p:grpSpPr>
        <p:sp>
          <p:nvSpPr>
            <p:cNvPr id="32" name="Ellipse 31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uppe 33"/>
          <p:cNvGrpSpPr/>
          <p:nvPr userDrawn="1"/>
        </p:nvGrpSpPr>
        <p:grpSpPr>
          <a:xfrm>
            <a:off x="3684592" y="5821624"/>
            <a:ext cx="651105" cy="615011"/>
            <a:chOff x="3684592" y="6634427"/>
            <a:chExt cx="651105" cy="615011"/>
          </a:xfrm>
        </p:grpSpPr>
        <p:sp>
          <p:nvSpPr>
            <p:cNvPr id="35" name="Ellipse 34"/>
            <p:cNvSpPr/>
            <p:nvPr userDrawn="1"/>
          </p:nvSpPr>
          <p:spPr>
            <a:xfrm>
              <a:off x="3684592" y="6634427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6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3690" y="6757266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6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Billede 3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5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Billede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CB57B5A-D57C-44F6-BD2A-FAA1A6113B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3" name="Picture 2" descr="pile of color pencils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r="71700" b="25307"/>
          <a:stretch/>
        </p:blipFill>
        <p:spPr bwMode="auto">
          <a:xfrm>
            <a:off x="0" y="-14515"/>
            <a:ext cx="4034971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3709419" y="1721788"/>
            <a:ext cx="651105" cy="615011"/>
            <a:chOff x="3709419" y="1678246"/>
            <a:chExt cx="651105" cy="615011"/>
          </a:xfrm>
        </p:grpSpPr>
        <p:sp>
          <p:nvSpPr>
            <p:cNvPr id="16" name="Ellipse 15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0" name="Gruppe 19"/>
          <p:cNvGrpSpPr/>
          <p:nvPr userDrawn="1"/>
        </p:nvGrpSpPr>
        <p:grpSpPr>
          <a:xfrm>
            <a:off x="3689557" y="2541755"/>
            <a:ext cx="651105" cy="615011"/>
            <a:chOff x="3686629" y="2573194"/>
            <a:chExt cx="651105" cy="615011"/>
          </a:xfrm>
        </p:grpSpPr>
        <p:sp>
          <p:nvSpPr>
            <p:cNvPr id="21" name="Ellipse 20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uppe 22"/>
          <p:cNvGrpSpPr/>
          <p:nvPr userDrawn="1"/>
        </p:nvGrpSpPr>
        <p:grpSpPr>
          <a:xfrm>
            <a:off x="3694522" y="3361722"/>
            <a:ext cx="651105" cy="615011"/>
            <a:chOff x="3686629" y="3590982"/>
            <a:chExt cx="651105" cy="615011"/>
          </a:xfrm>
        </p:grpSpPr>
        <p:sp>
          <p:nvSpPr>
            <p:cNvPr id="24" name="Ellipse 23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pe 25"/>
          <p:cNvGrpSpPr/>
          <p:nvPr userDrawn="1"/>
        </p:nvGrpSpPr>
        <p:grpSpPr>
          <a:xfrm>
            <a:off x="3699487" y="4181689"/>
            <a:ext cx="651105" cy="615011"/>
            <a:chOff x="3686629" y="4598851"/>
            <a:chExt cx="651105" cy="615011"/>
          </a:xfrm>
        </p:grpSpPr>
        <p:sp>
          <p:nvSpPr>
            <p:cNvPr id="27" name="Ellipse 26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pe 28"/>
          <p:cNvGrpSpPr/>
          <p:nvPr userDrawn="1"/>
        </p:nvGrpSpPr>
        <p:grpSpPr>
          <a:xfrm>
            <a:off x="3704452" y="5001656"/>
            <a:ext cx="651105" cy="615011"/>
            <a:chOff x="3686629" y="5616639"/>
            <a:chExt cx="651105" cy="615011"/>
          </a:xfrm>
        </p:grpSpPr>
        <p:sp>
          <p:nvSpPr>
            <p:cNvPr id="30" name="Ellipse 29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uppe 31"/>
          <p:cNvGrpSpPr/>
          <p:nvPr userDrawn="1"/>
        </p:nvGrpSpPr>
        <p:grpSpPr>
          <a:xfrm>
            <a:off x="3684592" y="5821624"/>
            <a:ext cx="651105" cy="615011"/>
            <a:chOff x="3684592" y="6634427"/>
            <a:chExt cx="651105" cy="615011"/>
          </a:xfrm>
        </p:grpSpPr>
        <p:sp>
          <p:nvSpPr>
            <p:cNvPr id="33" name="Ellipse 32"/>
            <p:cNvSpPr/>
            <p:nvPr userDrawn="1"/>
          </p:nvSpPr>
          <p:spPr>
            <a:xfrm>
              <a:off x="3684592" y="6634427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3690" y="6757266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6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Billede 3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38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2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A6E10F1-E3A1-4D50-9555-98F50B16F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3" name="Picture 2" descr="pile of color pencils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r="71700" b="25307"/>
          <a:stretch/>
        </p:blipFill>
        <p:spPr bwMode="auto">
          <a:xfrm>
            <a:off x="0" y="-14515"/>
            <a:ext cx="4034971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3709419" y="1721788"/>
            <a:ext cx="651105" cy="615011"/>
            <a:chOff x="3709419" y="1678246"/>
            <a:chExt cx="651105" cy="615011"/>
          </a:xfrm>
        </p:grpSpPr>
        <p:sp>
          <p:nvSpPr>
            <p:cNvPr id="16" name="Ellipse 15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2" name="Gruppe 21"/>
          <p:cNvGrpSpPr/>
          <p:nvPr userDrawn="1"/>
        </p:nvGrpSpPr>
        <p:grpSpPr>
          <a:xfrm>
            <a:off x="3689557" y="2541755"/>
            <a:ext cx="651105" cy="615011"/>
            <a:chOff x="3686629" y="2573194"/>
            <a:chExt cx="651105" cy="615011"/>
          </a:xfrm>
        </p:grpSpPr>
        <p:sp>
          <p:nvSpPr>
            <p:cNvPr id="23" name="Ellipse 22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e 24"/>
          <p:cNvGrpSpPr/>
          <p:nvPr userDrawn="1"/>
        </p:nvGrpSpPr>
        <p:grpSpPr>
          <a:xfrm>
            <a:off x="3694522" y="3361722"/>
            <a:ext cx="651105" cy="615011"/>
            <a:chOff x="3686629" y="3590982"/>
            <a:chExt cx="651105" cy="615011"/>
          </a:xfrm>
        </p:grpSpPr>
        <p:sp>
          <p:nvSpPr>
            <p:cNvPr id="26" name="Ellipse 25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uppe 27"/>
          <p:cNvGrpSpPr/>
          <p:nvPr userDrawn="1"/>
        </p:nvGrpSpPr>
        <p:grpSpPr>
          <a:xfrm>
            <a:off x="3699487" y="4181689"/>
            <a:ext cx="651105" cy="615011"/>
            <a:chOff x="3686629" y="4598851"/>
            <a:chExt cx="651105" cy="615011"/>
          </a:xfrm>
        </p:grpSpPr>
        <p:sp>
          <p:nvSpPr>
            <p:cNvPr id="29" name="Ellipse 28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0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e 30"/>
          <p:cNvGrpSpPr/>
          <p:nvPr userDrawn="1"/>
        </p:nvGrpSpPr>
        <p:grpSpPr>
          <a:xfrm>
            <a:off x="3704452" y="5001656"/>
            <a:ext cx="651105" cy="615011"/>
            <a:chOff x="3686629" y="5616639"/>
            <a:chExt cx="651105" cy="615011"/>
          </a:xfrm>
        </p:grpSpPr>
        <p:sp>
          <p:nvSpPr>
            <p:cNvPr id="32" name="Ellipse 31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uppe 33"/>
          <p:cNvGrpSpPr/>
          <p:nvPr userDrawn="1"/>
        </p:nvGrpSpPr>
        <p:grpSpPr>
          <a:xfrm>
            <a:off x="3684592" y="5821624"/>
            <a:ext cx="651105" cy="615011"/>
            <a:chOff x="3684592" y="6634427"/>
            <a:chExt cx="651105" cy="615011"/>
          </a:xfrm>
        </p:grpSpPr>
        <p:sp>
          <p:nvSpPr>
            <p:cNvPr id="35" name="Ellipse 34"/>
            <p:cNvSpPr/>
            <p:nvPr userDrawn="1"/>
          </p:nvSpPr>
          <p:spPr>
            <a:xfrm>
              <a:off x="3684592" y="6634427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6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3690" y="6757266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6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Billede 3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90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Lille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47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3" name="Picture 2" descr="pile of color pencils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r="71700" b="25307"/>
          <a:stretch/>
        </p:blipFill>
        <p:spPr bwMode="auto">
          <a:xfrm>
            <a:off x="0" y="-14515"/>
            <a:ext cx="4034971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858001"/>
          </a:xfrm>
          <a:prstGeom prst="rect">
            <a:avLst/>
          </a:prstGeom>
          <a:solidFill>
            <a:srgbClr val="83B06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3709419" y="1721788"/>
            <a:ext cx="651105" cy="615011"/>
            <a:chOff x="3709419" y="1678246"/>
            <a:chExt cx="651105" cy="615011"/>
          </a:xfrm>
        </p:grpSpPr>
        <p:sp>
          <p:nvSpPr>
            <p:cNvPr id="18" name="Ellipse 17"/>
            <p:cNvSpPr/>
            <p:nvPr userDrawn="1"/>
          </p:nvSpPr>
          <p:spPr>
            <a:xfrm>
              <a:off x="3709419" y="1678246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78518" y="1801085"/>
              <a:ext cx="31290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0" name="Gruppe 19"/>
          <p:cNvGrpSpPr/>
          <p:nvPr userDrawn="1"/>
        </p:nvGrpSpPr>
        <p:grpSpPr>
          <a:xfrm>
            <a:off x="3689557" y="2541755"/>
            <a:ext cx="651105" cy="615011"/>
            <a:chOff x="3686629" y="2573194"/>
            <a:chExt cx="651105" cy="615011"/>
          </a:xfrm>
        </p:grpSpPr>
        <p:sp>
          <p:nvSpPr>
            <p:cNvPr id="21" name="Ellipse 20"/>
            <p:cNvSpPr/>
            <p:nvPr userDrawn="1"/>
          </p:nvSpPr>
          <p:spPr>
            <a:xfrm>
              <a:off x="3686629" y="2573194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2696033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uppe 22"/>
          <p:cNvGrpSpPr/>
          <p:nvPr userDrawn="1"/>
        </p:nvGrpSpPr>
        <p:grpSpPr>
          <a:xfrm>
            <a:off x="3694522" y="3361722"/>
            <a:ext cx="651105" cy="615011"/>
            <a:chOff x="3686629" y="3590982"/>
            <a:chExt cx="651105" cy="615011"/>
          </a:xfrm>
        </p:grpSpPr>
        <p:sp>
          <p:nvSpPr>
            <p:cNvPr id="24" name="Ellipse 23"/>
            <p:cNvSpPr/>
            <p:nvPr userDrawn="1"/>
          </p:nvSpPr>
          <p:spPr>
            <a:xfrm>
              <a:off x="3686629" y="3590982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3713821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pe 25"/>
          <p:cNvGrpSpPr/>
          <p:nvPr userDrawn="1"/>
        </p:nvGrpSpPr>
        <p:grpSpPr>
          <a:xfrm>
            <a:off x="3699487" y="4181689"/>
            <a:ext cx="651105" cy="615011"/>
            <a:chOff x="3686629" y="4598851"/>
            <a:chExt cx="651105" cy="615011"/>
          </a:xfrm>
        </p:grpSpPr>
        <p:sp>
          <p:nvSpPr>
            <p:cNvPr id="27" name="Ellipse 26"/>
            <p:cNvSpPr/>
            <p:nvPr userDrawn="1"/>
          </p:nvSpPr>
          <p:spPr>
            <a:xfrm>
              <a:off x="3686629" y="4598851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4721690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pe 28"/>
          <p:cNvGrpSpPr/>
          <p:nvPr userDrawn="1"/>
        </p:nvGrpSpPr>
        <p:grpSpPr>
          <a:xfrm>
            <a:off x="3704452" y="5001656"/>
            <a:ext cx="651105" cy="615011"/>
            <a:chOff x="3686629" y="5616639"/>
            <a:chExt cx="651105" cy="615011"/>
          </a:xfrm>
        </p:grpSpPr>
        <p:sp>
          <p:nvSpPr>
            <p:cNvPr id="30" name="Ellipse 29"/>
            <p:cNvSpPr/>
            <p:nvPr userDrawn="1"/>
          </p:nvSpPr>
          <p:spPr>
            <a:xfrm>
              <a:off x="3686629" y="5616639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5727" y="5739478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5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uppe 31"/>
          <p:cNvGrpSpPr/>
          <p:nvPr userDrawn="1"/>
        </p:nvGrpSpPr>
        <p:grpSpPr>
          <a:xfrm>
            <a:off x="3684592" y="5821624"/>
            <a:ext cx="651105" cy="615011"/>
            <a:chOff x="3684592" y="6634427"/>
            <a:chExt cx="651105" cy="615011"/>
          </a:xfrm>
        </p:grpSpPr>
        <p:sp>
          <p:nvSpPr>
            <p:cNvPr id="33" name="Ellipse 32"/>
            <p:cNvSpPr/>
            <p:nvPr userDrawn="1"/>
          </p:nvSpPr>
          <p:spPr>
            <a:xfrm>
              <a:off x="3684592" y="6634427"/>
              <a:ext cx="651105" cy="615011"/>
            </a:xfrm>
            <a:prstGeom prst="ellipse">
              <a:avLst/>
            </a:prstGeom>
            <a:solidFill>
              <a:srgbClr val="83B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8B171435-CE3B-DA48-ABAF-76E18E9E7D13}"/>
                </a:ext>
              </a:extLst>
            </p:cNvPr>
            <p:cNvSpPr txBox="1"/>
            <p:nvPr userDrawn="1"/>
          </p:nvSpPr>
          <p:spPr>
            <a:xfrm>
              <a:off x="3853690" y="6757266"/>
              <a:ext cx="312907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6</a:t>
              </a:r>
              <a:endPara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Billede 3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4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9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Grøn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9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2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371862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89E72C0-C4CE-40AC-BA59-18005196289E}"/>
              </a:ext>
            </a:extLst>
          </p:cNvPr>
          <p:cNvSpPr/>
          <p:nvPr userDrawn="1"/>
        </p:nvSpPr>
        <p:spPr>
          <a:xfrm>
            <a:off x="0" y="17"/>
            <a:ext cx="2546362" cy="413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2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E3E7EA"/>
              </a:gs>
              <a:gs pos="100000">
                <a:srgbClr val="E6E6E6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6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3178384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3F5BA199-39B9-4CD0-9A1B-F143B2FEBAB2}"/>
              </a:ext>
            </a:extLst>
          </p:cNvPr>
          <p:cNvSpPr/>
          <p:nvPr userDrawn="1"/>
        </p:nvSpPr>
        <p:spPr>
          <a:xfrm>
            <a:off x="0" y="17"/>
            <a:ext cx="2546362" cy="413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D088D4DB-BBC9-4741-8F95-AD153DDF09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05028"/>
            <a:ext cx="11246662" cy="6444000"/>
          </a:xfrm>
          <a:prstGeom prst="round1Rect">
            <a:avLst>
              <a:gd name="adj" fmla="val 4646"/>
            </a:avLst>
          </a:prstGeom>
          <a:solidFill>
            <a:srgbClr val="74A847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2267618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0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3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1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9" y="1080000"/>
            <a:ext cx="10022002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2687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Fuld Bredde NY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2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9" y="1770611"/>
            <a:ext cx="10239430" cy="43853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8" y="1080000"/>
            <a:ext cx="10239430" cy="491481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ts val="42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4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-1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2FD8B182-831D-47A9-829F-85A8F743879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51A1E3A-78E3-4E5A-9ACB-0790FEFED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18" name="Undertitel 2">
            <a:extLst>
              <a:ext uri="{FF2B5EF4-FFF2-40B4-BE49-F238E27FC236}">
                <a16:creationId xmlns:a16="http://schemas.microsoft.com/office/drawing/2014/main" id="{CC83225F-A072-40F2-9C33-4427D50E1F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6C3E06F-6597-44F1-8142-C97C81A20A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61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Billede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7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88900" y="0"/>
            <a:ext cx="122184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F82E9354-38E5-43DC-8A19-70569802E9B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CB57B5A-D57C-44F6-BD2A-FAA1A6113B5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10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0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-1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A6E10F1-E3A1-4D50-9555-98F50B16F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EBE7C25A-7A73-48DB-9DF1-05A81D9B352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BC58DF3-61F9-4ECD-A4A2-EE1AA50A7B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21" name="Undertitel 2">
            <a:extLst>
              <a:ext uri="{FF2B5EF4-FFF2-40B4-BE49-F238E27FC236}">
                <a16:creationId xmlns:a16="http://schemas.microsoft.com/office/drawing/2014/main" id="{A2A1F612-9812-4CB3-B300-8D8533A44C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3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Lille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2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36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4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99997" y="1080000"/>
            <a:ext cx="9453678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71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2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556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4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8431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7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6253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7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3652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99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0751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38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6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0339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9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518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17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661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4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30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: enkelt hjørne afrundet 10">
            <a:extLst>
              <a:ext uri="{FF2B5EF4-FFF2-40B4-BE49-F238E27FC236}">
                <a16:creationId xmlns:a16="http://schemas.microsoft.com/office/drawing/2014/main" id="{99049A53-F1DC-4595-8AC9-452A179AA99A}"/>
              </a:ext>
            </a:extLst>
          </p:cNvPr>
          <p:cNvSpPr/>
          <p:nvPr userDrawn="1"/>
        </p:nvSpPr>
        <p:spPr>
          <a:xfrm>
            <a:off x="-1" y="1980000"/>
            <a:ext cx="9774000" cy="4878000"/>
          </a:xfrm>
          <a:prstGeom prst="round1Rect">
            <a:avLst>
              <a:gd name="adj" fmla="val 678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9999" y="4187630"/>
            <a:ext cx="6480000" cy="307777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ts val="2400"/>
              </a:lnSpc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Sted &amp; dato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0B1F3D5-B435-4708-BA9C-D7DDC1B753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00" y="360001"/>
            <a:ext cx="1263072" cy="1259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9999" y="2520000"/>
            <a:ext cx="6480000" cy="1231106"/>
          </a:xfr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Titel på præsentation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do</a:t>
            </a:r>
          </a:p>
        </p:txBody>
      </p: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83D73054-A391-463A-A5B2-98B660470E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19363" y="4583630"/>
            <a:ext cx="6480176" cy="3323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da-DK" dirty="0"/>
              <a:t>Navn Efternavn, Titel</a:t>
            </a:r>
          </a:p>
        </p:txBody>
      </p:sp>
    </p:spTree>
    <p:extLst>
      <p:ext uri="{BB962C8B-B14F-4D97-AF65-F5344CB8AC3E}">
        <p14:creationId xmlns:p14="http://schemas.microsoft.com/office/powerpoint/2010/main" val="3485084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">
    <p:bg>
      <p:bgPr>
        <a:blipFill dpi="0" rotWithShape="1">
          <a:blip r:embed="rId2">
            <a:alphaModFix amt="9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9999" y="3429000"/>
            <a:ext cx="6480000" cy="307777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ts val="2600"/>
              </a:lnSpc>
              <a:spcBef>
                <a:spcPts val="100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0B1F3D5-B435-4708-BA9C-D7DDC1B753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00" y="360001"/>
            <a:ext cx="1263072" cy="1259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9999" y="2520000"/>
            <a:ext cx="64800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Tak…</a:t>
            </a:r>
          </a:p>
        </p:txBody>
      </p:sp>
      <p:sp>
        <p:nvSpPr>
          <p:cNvPr id="7" name="Rektangel: enkelt hjørne afrundet 10">
            <a:extLst>
              <a:ext uri="{FF2B5EF4-FFF2-40B4-BE49-F238E27FC236}">
                <a16:creationId xmlns:a16="http://schemas.microsoft.com/office/drawing/2014/main" id="{99049A53-F1DC-4595-8AC9-452A179AA99A}"/>
              </a:ext>
            </a:extLst>
          </p:cNvPr>
          <p:cNvSpPr/>
          <p:nvPr userDrawn="1"/>
        </p:nvSpPr>
        <p:spPr>
          <a:xfrm>
            <a:off x="-1" y="1980000"/>
            <a:ext cx="9774000" cy="4878000"/>
          </a:xfrm>
          <a:prstGeom prst="round1Rect">
            <a:avLst>
              <a:gd name="adj" fmla="val 6784"/>
            </a:avLst>
          </a:prstGeom>
          <a:gradFill>
            <a:gsLst>
              <a:gs pos="0">
                <a:srgbClr val="74A847">
                  <a:alpha val="40000"/>
                </a:srgbClr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0399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24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/>
          <p:cNvSpPr/>
          <p:nvPr userDrawn="1"/>
        </p:nvSpPr>
        <p:spPr>
          <a:xfrm>
            <a:off x="0" y="0"/>
            <a:ext cx="1219200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8" y="2376000"/>
            <a:ext cx="10022001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9" y="1080000"/>
            <a:ext cx="10022002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3695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Fuld Bredde NY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4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9" y="1770611"/>
            <a:ext cx="10239430" cy="43853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8" y="1080000"/>
            <a:ext cx="10239430" cy="491481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0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72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51A1E3A-78E3-4E5A-9ACB-0790FEFED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18" name="Undertitel 2">
            <a:extLst>
              <a:ext uri="{FF2B5EF4-FFF2-40B4-BE49-F238E27FC236}">
                <a16:creationId xmlns:a16="http://schemas.microsoft.com/office/drawing/2014/main" id="{CC83225F-A072-40F2-9C33-4427D50E1F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6C3E06F-6597-44F1-8142-C97C81A20A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2FD8B182-831D-47A9-829F-85A8F743879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 descr="cid:image001.png@01D85F00.7C5CE0D0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97" y="6110487"/>
            <a:ext cx="1666875" cy="25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Lige forbindelse 12"/>
          <p:cNvCxnSpPr/>
          <p:nvPr userDrawn="1"/>
        </p:nvCxnSpPr>
        <p:spPr>
          <a:xfrm>
            <a:off x="11318790" y="6005385"/>
            <a:ext cx="0" cy="502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120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Billede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96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CB57B5A-D57C-44F6-BD2A-FAA1A6113B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F82E9354-38E5-43DC-8A19-70569802E9B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 descr="cid:image001.png@01D85F00.7C5CE0D0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97" y="6110487"/>
            <a:ext cx="1666875" cy="25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Lige forbindelse 12"/>
          <p:cNvCxnSpPr/>
          <p:nvPr userDrawn="1"/>
        </p:nvCxnSpPr>
        <p:spPr>
          <a:xfrm>
            <a:off x="11318790" y="6005385"/>
            <a:ext cx="0" cy="502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272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0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/>
          <a:p>
            <a:r>
              <a:rPr lang="da-DK"/>
              <a:t>Klik på ikonet for at tilføje et diagram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A6E10F1-E3A1-4D50-9555-98F50B16F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EBE7C25A-7A73-48DB-9DF1-05A81D9B352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1BC58DF3-61F9-4ECD-A4A2-EE1AA50A7B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21" name="Undertitel 2">
            <a:extLst>
              <a:ext uri="{FF2B5EF4-FFF2-40B4-BE49-F238E27FC236}">
                <a16:creationId xmlns:a16="http://schemas.microsoft.com/office/drawing/2014/main" id="{A2A1F612-9812-4CB3-B300-8D8533A44C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 descr="cid:image001.png@01D85F00.7C5CE0D0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97" y="6110487"/>
            <a:ext cx="1666875" cy="25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Lige forbindelse 12"/>
          <p:cNvCxnSpPr/>
          <p:nvPr userDrawn="1"/>
        </p:nvCxnSpPr>
        <p:spPr>
          <a:xfrm>
            <a:off x="11318790" y="6005385"/>
            <a:ext cx="0" cy="502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0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Lille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44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/>
          <a:p>
            <a:r>
              <a:rPr lang="da-DK"/>
              <a:t>Klik på ikonet for at tilføje et diagram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 descr="cid:image001.png@01D85F00.7C5CE0D0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97" y="6110487"/>
            <a:ext cx="1666875" cy="25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Lige forbindelse 12"/>
          <p:cNvCxnSpPr/>
          <p:nvPr userDrawn="1"/>
        </p:nvCxnSpPr>
        <p:spPr>
          <a:xfrm>
            <a:off x="11318790" y="6005385"/>
            <a:ext cx="0" cy="502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929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68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928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99997" y="1080000"/>
            <a:ext cx="9453678" cy="5076000"/>
          </a:xfrm>
        </p:spPr>
        <p:txBody>
          <a:bodyPr/>
          <a:lstStyle/>
          <a:p>
            <a:r>
              <a:rPr lang="da-DK"/>
              <a:t>Klik på ikonet for at tilføje et diagram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1" name="Billede 10" descr="cid:image001.png@01D85F00.7C5CE0D0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97" y="6110487"/>
            <a:ext cx="1666875" cy="25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Lige forbindelse 11"/>
          <p:cNvCxnSpPr/>
          <p:nvPr userDrawn="1"/>
        </p:nvCxnSpPr>
        <p:spPr>
          <a:xfrm>
            <a:off x="11318790" y="6005385"/>
            <a:ext cx="0" cy="502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30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Grøn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92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2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1888424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16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89E72C0-C4CE-40AC-BA59-18005196289E}"/>
              </a:ext>
            </a:extLst>
          </p:cNvPr>
          <p:cNvSpPr/>
          <p:nvPr userDrawn="1"/>
        </p:nvSpPr>
        <p:spPr>
          <a:xfrm>
            <a:off x="0" y="17"/>
            <a:ext cx="2546362" cy="413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2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E3E7EA"/>
              </a:gs>
              <a:gs pos="100000">
                <a:srgbClr val="E6E6E6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6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3855502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40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3F5BA199-39B9-4CD0-9A1B-F143B2FEBAB2}"/>
              </a:ext>
            </a:extLst>
          </p:cNvPr>
          <p:cNvSpPr/>
          <p:nvPr userDrawn="1"/>
        </p:nvSpPr>
        <p:spPr>
          <a:xfrm>
            <a:off x="0" y="17"/>
            <a:ext cx="2546362" cy="413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5FF85A0-1E44-4245-942A-BAAA301ADA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BF6A87C9-3503-463A-80D5-1CBA13FE328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D088D4DB-BBC9-4741-8F95-AD153DDF09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05028"/>
            <a:ext cx="11246662" cy="6444000"/>
          </a:xfrm>
          <a:prstGeom prst="round1Rect">
            <a:avLst>
              <a:gd name="adj" fmla="val 4646"/>
            </a:avLst>
          </a:prstGeom>
          <a:solidFill>
            <a:srgbClr val="74A847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720000"/>
            <a:ext cx="9450000" cy="2308324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5000" b="1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65%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240238"/>
            <a:ext cx="9450000" cy="53860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42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3486460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57" y="6719175"/>
            <a:ext cx="2103886" cy="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72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04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/>
          <p:cNvSpPr/>
          <p:nvPr userDrawn="1"/>
        </p:nvSpPr>
        <p:spPr>
          <a:xfrm>
            <a:off x="-2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3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Side </a:t>
            </a:r>
            <a:fld id="{FB30AEDB-C776-4233-9E01-4BABBEDF6925}" type="slidenum">
              <a:rPr lang="da-DK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10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9" y="1080000"/>
            <a:ext cx="10022002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4837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Fuld Bredde NY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2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9" y="1770611"/>
            <a:ext cx="10239430" cy="43853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784C4C-13B8-4502-8678-2C4A2C4BD8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ABA719D-D4FD-4CE6-AE96-66871C75B6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8" y="1080000"/>
            <a:ext cx="10239430" cy="491481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ts val="42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72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, Bille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2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-1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2FD8B182-831D-47A9-829F-85A8F743879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E51A1E3A-78E3-4E5A-9ACB-0790FEFED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18" name="Undertitel 2">
            <a:extLst>
              <a:ext uri="{FF2B5EF4-FFF2-40B4-BE49-F238E27FC236}">
                <a16:creationId xmlns:a16="http://schemas.microsoft.com/office/drawing/2014/main" id="{CC83225F-A072-40F2-9C33-4427D50E1F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6C3E06F-6597-44F1-8142-C97C81A20A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skrift, Billede, Grå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76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88900" y="0"/>
            <a:ext cx="122184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F82E9354-38E5-43DC-8A19-70569802E9B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B0C70136-6700-45BA-9B81-34DF39D432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91275" y="414001"/>
            <a:ext cx="4855387" cy="6444000"/>
          </a:xfrm>
          <a:prstGeom prst="round1Rect">
            <a:avLst>
              <a:gd name="adj" fmla="val 6200"/>
            </a:avLst>
          </a:prstGeom>
          <a:noFill/>
          <a:effectLst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1CB57B5A-D57C-44F6-BD2A-FAA1A6113B5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37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0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-1" y="0"/>
            <a:ext cx="123073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A6E10F1-E3A1-4D50-9555-98F50B16F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EBE7C25A-7A73-48DB-9DF1-05A81D9B352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BC58DF3-61F9-4ECD-A4A2-EE1AA50A7B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4809"/>
            <a:ext cx="4549277" cy="1077218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42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21" name="Undertitel 2">
            <a:extLst>
              <a:ext uri="{FF2B5EF4-FFF2-40B4-BE49-F238E27FC236}">
                <a16:creationId xmlns:a16="http://schemas.microsoft.com/office/drawing/2014/main" id="{A2A1F612-9812-4CB3-B300-8D8533A44C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376000"/>
            <a:ext cx="4549277" cy="37800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3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806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Lille skrift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24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7" y="2190750"/>
            <a:ext cx="4549277" cy="396525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9997" y="1080000"/>
            <a:ext cx="4549277" cy="872034"/>
          </a:xfrm>
        </p:spPr>
        <p:txBody>
          <a:bodyPr vert="horz" wrap="square" lIns="0" tIns="0" rIns="0" bIns="0" anchor="t" anchorCtr="0">
            <a:spAutoFit/>
          </a:bodyPr>
          <a:lstStyle>
            <a:lvl1pPr algn="l">
              <a:lnSpc>
                <a:spcPts val="34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Overskrift,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91275" y="1080000"/>
            <a:ext cx="3962400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10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02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Fuld Bredde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48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/>
          <p:cNvSpPr/>
          <p:nvPr userDrawn="1"/>
        </p:nvSpPr>
        <p:spPr>
          <a:xfrm>
            <a:off x="0" y="0"/>
            <a:ext cx="1230733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5F18DA8-BC5A-4122-8019-00263EB8CF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9445" y="5896833"/>
            <a:ext cx="467869" cy="6720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C971504-CC22-4473-98BA-D899DD2112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64" y="160604"/>
            <a:ext cx="2153412" cy="83820"/>
          </a:xfrm>
          <a:prstGeom prst="rect">
            <a:avLst/>
          </a:prstGeom>
        </p:spPr>
      </p:pic>
      <p:sp>
        <p:nvSpPr>
          <p:cNvPr id="11" name="Rektangel: enkelt hjørne afrundet 19">
            <a:extLst>
              <a:ext uri="{FF2B5EF4-FFF2-40B4-BE49-F238E27FC236}">
                <a16:creationId xmlns:a16="http://schemas.microsoft.com/office/drawing/2014/main" id="{D0849E58-0E05-4D8F-BC9F-FC00606BFF2E}"/>
              </a:ext>
            </a:extLst>
          </p:cNvPr>
          <p:cNvSpPr/>
          <p:nvPr userDrawn="1"/>
        </p:nvSpPr>
        <p:spPr>
          <a:xfrm>
            <a:off x="-1" y="414000"/>
            <a:ext cx="11250000" cy="6444000"/>
          </a:xfrm>
          <a:prstGeom prst="round1Rect">
            <a:avLst>
              <a:gd name="adj" fmla="val 477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8" name="Pladsholder til diagram 7">
            <a:extLst>
              <a:ext uri="{FF2B5EF4-FFF2-40B4-BE49-F238E27FC236}">
                <a16:creationId xmlns:a16="http://schemas.microsoft.com/office/drawing/2014/main" id="{729A2187-31CA-426E-96D9-EEB04116E36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99997" y="1080000"/>
            <a:ext cx="9453678" cy="50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diagram</a:t>
            </a:r>
          </a:p>
        </p:txBody>
      </p:sp>
      <p:sp>
        <p:nvSpPr>
          <p:cNvPr id="9" name="Pladsholder til slidenummer 4">
            <a:extLst>
              <a:ext uri="{FF2B5EF4-FFF2-40B4-BE49-F238E27FC236}">
                <a16:creationId xmlns:a16="http://schemas.microsoft.com/office/drawing/2014/main" id="{9E8B749E-B5F4-4F98-BDA6-A4D7E7A32E86}"/>
              </a:ext>
            </a:extLst>
          </p:cNvPr>
          <p:cNvSpPr txBox="1">
            <a:spLocks/>
          </p:cNvSpPr>
          <p:nvPr userDrawn="1"/>
        </p:nvSpPr>
        <p:spPr>
          <a:xfrm>
            <a:off x="254753" y="6412341"/>
            <a:ext cx="960816" cy="246221"/>
          </a:xfrm>
          <a:prstGeom prst="rect">
            <a:avLst/>
          </a:prstGeom>
        </p:spPr>
        <p:txBody>
          <a:bodyPr vert="horz" lIns="72000" tIns="0" rIns="72000" bIns="0" rtlCol="0" anchor="t" anchorCtr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chemeClr val="bg1"/>
                </a:solidFill>
              </a:rPr>
              <a:t>Side </a:t>
            </a:r>
            <a:fld id="{FB30AEDB-C776-4233-9E01-4BABBEDF6925}" type="slidenum">
              <a:rPr lang="da-DK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84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841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7645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45668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24113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0679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33401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57" y="6719175"/>
            <a:ext cx="2103886" cy="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49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87420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38322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384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753704-EB3F-4C41-9EB6-D76682CCEC21}" type="datetimeFigureOut">
              <a:rPr lang="da-DK" smtClean="0"/>
              <a:t>10-07-2024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2458A7-D0CD-4369-BD6B-840F85AEF3B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637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: enkelt hjørne afrundet 10">
            <a:extLst>
              <a:ext uri="{FF2B5EF4-FFF2-40B4-BE49-F238E27FC236}">
                <a16:creationId xmlns:a16="http://schemas.microsoft.com/office/drawing/2014/main" id="{99049A53-F1DC-4595-8AC9-452A179AA99A}"/>
              </a:ext>
            </a:extLst>
          </p:cNvPr>
          <p:cNvSpPr/>
          <p:nvPr userDrawn="1"/>
        </p:nvSpPr>
        <p:spPr>
          <a:xfrm>
            <a:off x="-1" y="1980000"/>
            <a:ext cx="9774000" cy="4878000"/>
          </a:xfrm>
          <a:prstGeom prst="round1Rect">
            <a:avLst>
              <a:gd name="adj" fmla="val 678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9999" y="4187630"/>
            <a:ext cx="6480000" cy="307777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ts val="2400"/>
              </a:lnSpc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Sted &amp; dato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0B1F3D5-B435-4708-BA9C-D7DDC1B753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00" y="360001"/>
            <a:ext cx="1263072" cy="1259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9999" y="2520000"/>
            <a:ext cx="6480000" cy="1231106"/>
          </a:xfr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Titel på præsentation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do</a:t>
            </a:r>
          </a:p>
        </p:txBody>
      </p: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83D73054-A391-463A-A5B2-98B660470E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19363" y="4583630"/>
            <a:ext cx="6480176" cy="3323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da-DK" dirty="0"/>
              <a:t>Navn Efternavn, Titel</a:t>
            </a:r>
          </a:p>
        </p:txBody>
      </p:sp>
    </p:spTree>
    <p:extLst>
      <p:ext uri="{BB962C8B-B14F-4D97-AF65-F5344CB8AC3E}">
        <p14:creationId xmlns:p14="http://schemas.microsoft.com/office/powerpoint/2010/main" val="1388002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enkelt hjørne afrundet 9">
            <a:extLst>
              <a:ext uri="{FF2B5EF4-FFF2-40B4-BE49-F238E27FC236}">
                <a16:creationId xmlns:a16="http://schemas.microsoft.com/office/drawing/2014/main" id="{8972D69C-C3A7-44B0-A203-5E9439039E04}"/>
              </a:ext>
            </a:extLst>
          </p:cNvPr>
          <p:cNvSpPr/>
          <p:nvPr userDrawn="1"/>
        </p:nvSpPr>
        <p:spPr>
          <a:xfrm>
            <a:off x="0" y="1980000"/>
            <a:ext cx="9774000" cy="4878000"/>
          </a:xfrm>
          <a:prstGeom prst="round1Rect">
            <a:avLst>
              <a:gd name="adj" fmla="val 6784"/>
            </a:avLst>
          </a:prstGeom>
          <a:gradFill>
            <a:gsLst>
              <a:gs pos="0">
                <a:srgbClr val="74A847"/>
              </a:gs>
              <a:gs pos="85000">
                <a:srgbClr val="59923F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4CE54F-D8E1-45B5-9937-CF1A0CAA27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9999" y="3429000"/>
            <a:ext cx="6480000" cy="307777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ts val="2600"/>
              </a:lnSpc>
              <a:spcBef>
                <a:spcPts val="100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Indhold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A1C164A-4580-49FF-9C34-AD79A0E75748}"/>
              </a:ext>
            </a:extLst>
          </p:cNvPr>
          <p:cNvSpPr/>
          <p:nvPr userDrawn="1"/>
        </p:nvSpPr>
        <p:spPr>
          <a:xfrm>
            <a:off x="0" y="0"/>
            <a:ext cx="25236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0B1F3D5-B435-4708-BA9C-D7DDC1B753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00" y="360001"/>
            <a:ext cx="1263072" cy="1259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0A5952-ABC4-499D-82BC-0AEAFF9ACA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9999" y="2520000"/>
            <a:ext cx="64800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Tak…</a:t>
            </a:r>
          </a:p>
        </p:txBody>
      </p:sp>
    </p:spTree>
    <p:extLst>
      <p:ext uri="{BB962C8B-B14F-4D97-AF65-F5344CB8AC3E}">
        <p14:creationId xmlns:p14="http://schemas.microsoft.com/office/powerpoint/2010/main" val="2598978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oleObject" Target="../embeddings/oleObject12.bin"/><Relationship Id="rId5" Type="http://schemas.openxmlformats.org/officeDocument/2006/relationships/slideLayout" Target="../slideLayouts/slideLayout15.xml"/><Relationship Id="rId10" Type="http://schemas.openxmlformats.org/officeDocument/2006/relationships/tags" Target="../tags/tag13.xml"/><Relationship Id="rId4" Type="http://schemas.openxmlformats.org/officeDocument/2006/relationships/slideLayout" Target="../slideLayouts/slideLayout14.xml"/><Relationship Id="rId9" Type="http://schemas.openxmlformats.org/officeDocument/2006/relationships/vmlDrawing" Target="../drawings/vmlDrawing12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vmlDrawing" Target="../drawings/vmlDrawing20.v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20.bin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ags" Target="../tags/tag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31.bin"/><Relationship Id="rId5" Type="http://schemas.openxmlformats.org/officeDocument/2006/relationships/tags" Target="../tags/tag32.xml"/><Relationship Id="rId4" Type="http://schemas.openxmlformats.org/officeDocument/2006/relationships/vmlDrawing" Target="../drawings/vmlDrawing31.v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vmlDrawing" Target="../drawings/vmlDrawing32.v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oleObject" Target="../embeddings/oleObject32.bin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ags" Target="../tags/tag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oleObject" Target="../embeddings/oleObject43.bin"/><Relationship Id="rId5" Type="http://schemas.openxmlformats.org/officeDocument/2006/relationships/slideLayout" Target="../slideLayouts/slideLayout46.xml"/><Relationship Id="rId10" Type="http://schemas.openxmlformats.org/officeDocument/2006/relationships/tags" Target="../tags/tag44.xml"/><Relationship Id="rId4" Type="http://schemas.openxmlformats.org/officeDocument/2006/relationships/slideLayout" Target="../slideLayouts/slideLayout45.xml"/><Relationship Id="rId9" Type="http://schemas.openxmlformats.org/officeDocument/2006/relationships/vmlDrawing" Target="../drawings/vmlDrawing43.v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oleObject" Target="../embeddings/oleObject51.bin"/><Relationship Id="rId5" Type="http://schemas.openxmlformats.org/officeDocument/2006/relationships/tags" Target="../tags/tag52.xml"/><Relationship Id="rId4" Type="http://schemas.openxmlformats.org/officeDocument/2006/relationships/vmlDrawing" Target="../drawings/vmlDrawing5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3" name="think-cell Slide" r:id="rId14" imgW="306" imgH="306" progId="TCLayout.ActiveDocument.1">
                  <p:embed/>
                </p:oleObj>
              </mc:Choice>
              <mc:Fallback>
                <p:oleObj name="think-cell Slide" r:id="rId14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36386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81" name="think-cell Slide" r:id="rId11" imgW="306" imgH="306" progId="TCLayout.ActiveDocument.1">
                  <p:embed/>
                </p:oleObj>
              </mc:Choice>
              <mc:Fallback>
                <p:oleObj name="think-cell Slide" r:id="rId11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9297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02" name="think-cell Slide" r:id="rId15" imgW="306" imgH="306" progId="TCLayout.ActiveDocument.1">
                  <p:embed/>
                </p:oleObj>
              </mc:Choice>
              <mc:Fallback>
                <p:oleObj name="think-cell Slide" r:id="rId15" imgW="306" imgH="30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https://images.unsplash.com/photo-1601027847350-0285867c31f7?ixlib=rb-1.2.1&amp;ixid=MnwxMjA3fDB8MHxwaG90by1wYWdlfHx8fGVufDB8fHx8&amp;auto=format&amp;fit=crop&amp;w=1000&amp;q=80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5" r="3981"/>
          <a:stretch/>
        </p:blipFill>
        <p:spPr bwMode="auto">
          <a:xfrm>
            <a:off x="-19556" y="26632"/>
            <a:ext cx="4074160" cy="688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05E6BD02-ADAF-634B-8F36-58770B3B1D53}"/>
              </a:ext>
            </a:extLst>
          </p:cNvPr>
          <p:cNvSpPr/>
          <p:nvPr userDrawn="1"/>
        </p:nvSpPr>
        <p:spPr>
          <a:xfrm>
            <a:off x="1587" y="0"/>
            <a:ext cx="4053017" cy="6915151"/>
          </a:xfrm>
          <a:prstGeom prst="rect">
            <a:avLst/>
          </a:prstGeom>
          <a:solidFill>
            <a:srgbClr val="CBC1AE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4" y="158797"/>
            <a:ext cx="2153412" cy="85627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r="20909"/>
          <a:stretch/>
        </p:blipFill>
        <p:spPr>
          <a:xfrm>
            <a:off x="11328400" y="5736323"/>
            <a:ext cx="812800" cy="98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65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0637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02" name="think-cell Slide" r:id="rId15" imgW="306" imgH="306" progId="TCLayout.ActiveDocument.1">
                  <p:embed/>
                </p:oleObj>
              </mc:Choice>
              <mc:Fallback>
                <p:oleObj name="think-cell Slide" r:id="rId15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97200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5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82" name="think-cell Slide" r:id="rId11" imgW="306" imgH="306" progId="TCLayout.ActiveDocument.1">
                  <p:embed/>
                </p:oleObj>
              </mc:Choice>
              <mc:Fallback>
                <p:oleObj name="think-cell Slide" r:id="rId11" imgW="306" imgH="306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72999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01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1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F1A66A-DC76-4A6C-8F3F-FEA33F48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65CEDF-B373-4D6B-B6BA-CDA58E37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46066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/>
          <p:cNvGrpSpPr/>
          <p:nvPr/>
        </p:nvGrpSpPr>
        <p:grpSpPr>
          <a:xfrm>
            <a:off x="1269698" y="-6666"/>
            <a:ext cx="10345809" cy="1528676"/>
            <a:chOff x="561974" y="191193"/>
            <a:chExt cx="10345809" cy="1528676"/>
          </a:xfrm>
        </p:grpSpPr>
        <p:pic>
          <p:nvPicPr>
            <p:cNvPr id="10" name="Billed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1974" y="191193"/>
              <a:ext cx="10345809" cy="1528676"/>
            </a:xfrm>
            <a:prstGeom prst="rect">
              <a:avLst/>
            </a:prstGeom>
          </p:spPr>
        </p:pic>
        <p:sp>
          <p:nvSpPr>
            <p:cNvPr id="11" name="Tekstfelt 10"/>
            <p:cNvSpPr txBox="1"/>
            <p:nvPr/>
          </p:nvSpPr>
          <p:spPr>
            <a:xfrm rot="267859">
              <a:off x="2768567" y="907950"/>
              <a:ext cx="5932620" cy="64633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da-DK" sz="4400" dirty="0" smtClean="0">
                  <a:solidFill>
                    <a:srgbClr val="21532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Gruppeudviklingsplan</a:t>
              </a:r>
              <a:endParaRPr lang="da-DK" sz="4400" dirty="0">
                <a:solidFill>
                  <a:srgbClr val="21532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Billed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2" y="1601209"/>
            <a:ext cx="3012091" cy="598005"/>
          </a:xfrm>
          <a:prstGeom prst="rect">
            <a:avLst/>
          </a:prstGeom>
        </p:spPr>
      </p:pic>
      <p:sp>
        <p:nvSpPr>
          <p:cNvPr id="17" name="Rektangel 16"/>
          <p:cNvSpPr/>
          <p:nvPr/>
        </p:nvSpPr>
        <p:spPr>
          <a:xfrm>
            <a:off x="3114676" y="1601210"/>
            <a:ext cx="2970405" cy="596892"/>
          </a:xfrm>
          <a:prstGeom prst="rect">
            <a:avLst/>
          </a:prstGeom>
          <a:solidFill>
            <a:srgbClr val="008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ekstfelt 18"/>
          <p:cNvSpPr txBox="1"/>
          <p:nvPr/>
        </p:nvSpPr>
        <p:spPr>
          <a:xfrm>
            <a:off x="66385" y="1598407"/>
            <a:ext cx="3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Hvilke udviklingsbehov sætter vi fokus på?</a:t>
            </a:r>
            <a:endParaRPr lang="da-DK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kstfelt 20"/>
          <p:cNvSpPr txBox="1"/>
          <p:nvPr/>
        </p:nvSpPr>
        <p:spPr>
          <a:xfrm>
            <a:off x="3095695" y="1580610"/>
            <a:ext cx="2981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 gør vi det?</a:t>
            </a:r>
            <a:endParaRPr lang="da-DK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ktangel 22"/>
          <p:cNvSpPr/>
          <p:nvPr/>
        </p:nvSpPr>
        <p:spPr>
          <a:xfrm>
            <a:off x="58017" y="2189384"/>
            <a:ext cx="3011832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3115198" y="2189384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6141141" y="1595008"/>
            <a:ext cx="2970405" cy="596892"/>
          </a:xfrm>
          <a:prstGeom prst="rect">
            <a:avLst/>
          </a:prstGeom>
          <a:solidFill>
            <a:srgbClr val="008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Tekstfelt 27"/>
          <p:cNvSpPr txBox="1"/>
          <p:nvPr/>
        </p:nvSpPr>
        <p:spPr>
          <a:xfrm>
            <a:off x="6242412" y="1580610"/>
            <a:ext cx="2751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 ser vi effekten?</a:t>
            </a:r>
            <a:endParaRPr lang="da-DK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6141663" y="2183182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ktangel 29"/>
          <p:cNvSpPr/>
          <p:nvPr/>
        </p:nvSpPr>
        <p:spPr>
          <a:xfrm>
            <a:off x="9167392" y="1595008"/>
            <a:ext cx="2970405" cy="596892"/>
          </a:xfrm>
          <a:prstGeom prst="rect">
            <a:avLst/>
          </a:prstGeom>
          <a:solidFill>
            <a:srgbClr val="008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ekstfelt 30"/>
          <p:cNvSpPr txBox="1"/>
          <p:nvPr/>
        </p:nvSpPr>
        <p:spPr>
          <a:xfrm>
            <a:off x="9167392" y="1570435"/>
            <a:ext cx="2981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Hvem gør hvad?</a:t>
            </a:r>
            <a:endParaRPr lang="da-DK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ktangel 31"/>
          <p:cNvSpPr/>
          <p:nvPr/>
        </p:nvSpPr>
        <p:spPr>
          <a:xfrm>
            <a:off x="9167914" y="2183182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ktangel 32"/>
          <p:cNvSpPr/>
          <p:nvPr/>
        </p:nvSpPr>
        <p:spPr>
          <a:xfrm>
            <a:off x="55553" y="3304902"/>
            <a:ext cx="3011832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3112734" y="3304902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ktangel 34"/>
          <p:cNvSpPr/>
          <p:nvPr/>
        </p:nvSpPr>
        <p:spPr>
          <a:xfrm>
            <a:off x="6139199" y="3298700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9165450" y="3298700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5553" y="4420420"/>
            <a:ext cx="3011832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3112734" y="4420420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6139199" y="4414218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9165450" y="4414218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55553" y="5534249"/>
            <a:ext cx="3011832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ktangel 41"/>
          <p:cNvSpPr/>
          <p:nvPr/>
        </p:nvSpPr>
        <p:spPr>
          <a:xfrm>
            <a:off x="3112734" y="5534249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ktangel 42"/>
          <p:cNvSpPr/>
          <p:nvPr/>
        </p:nvSpPr>
        <p:spPr>
          <a:xfrm>
            <a:off x="6139199" y="5528047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ktangel 43"/>
          <p:cNvSpPr/>
          <p:nvPr/>
        </p:nvSpPr>
        <p:spPr>
          <a:xfrm>
            <a:off x="9165450" y="5528047"/>
            <a:ext cx="2969894" cy="1067093"/>
          </a:xfrm>
          <a:prstGeom prst="rect">
            <a:avLst/>
          </a:prstGeom>
          <a:solidFill>
            <a:srgbClr val="EA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Indholdsfortegnelse/agenda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61FC796D-5DC8-4E2F-AF9E-88F43ECA0A9E}"/>
    </a:ext>
  </a:extLst>
</a:theme>
</file>

<file path=ppt/theme/theme2.xml><?xml version="1.0" encoding="utf-8"?>
<a:theme xmlns:a="http://schemas.openxmlformats.org/drawingml/2006/main" name="Indhold_Alternativ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61FC796D-5DC8-4E2F-AF9E-88F43ECA0A9E}"/>
    </a:ext>
  </a:extLst>
</a:theme>
</file>

<file path=ppt/theme/theme3.xml><?xml version="1.0" encoding="utf-8"?>
<a:theme xmlns:a="http://schemas.openxmlformats.org/drawingml/2006/main" name="1_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Forside + Bagside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8DD1D81A-EC0E-4AA6-8346-6C7371FFD4B2}"/>
    </a:ext>
  </a:extLst>
</a:theme>
</file>

<file path=ppt/theme/theme5.xml><?xml version="1.0" encoding="utf-8"?>
<a:theme xmlns:a="http://schemas.openxmlformats.org/drawingml/2006/main" name="1_Indhold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61FC796D-5DC8-4E2F-AF9E-88F43ECA0A9E}"/>
    </a:ext>
  </a:extLst>
</a:theme>
</file>

<file path=ppt/theme/theme6.xml><?xml version="1.0" encoding="utf-8"?>
<a:theme xmlns:a="http://schemas.openxmlformats.org/drawingml/2006/main" name="1_Indhold_Alternativ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61FC796D-5DC8-4E2F-AF9E-88F43ECA0A9E}"/>
    </a:ext>
  </a:extLst>
</a:theme>
</file>

<file path=ppt/theme/theme7.xml><?xml version="1.0" encoding="utf-8"?>
<a:theme xmlns:a="http://schemas.openxmlformats.org/drawingml/2006/main" name="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Forside + Bagside">
  <a:themeElements>
    <a:clrScheme name="Kompetence Sekreteriatet - Farver">
      <a:dk1>
        <a:srgbClr val="000000"/>
      </a:dk1>
      <a:lt1>
        <a:srgbClr val="FFFFFF"/>
      </a:lt1>
      <a:dk2>
        <a:srgbClr val="C6CACC"/>
      </a:dk2>
      <a:lt2>
        <a:srgbClr val="E3E7EA"/>
      </a:lt2>
      <a:accent1>
        <a:srgbClr val="6D9147"/>
      </a:accent1>
      <a:accent2>
        <a:srgbClr val="CBC1AE"/>
      </a:accent2>
      <a:accent3>
        <a:srgbClr val="61729F"/>
      </a:accent3>
      <a:accent4>
        <a:srgbClr val="E2B535"/>
      </a:accent4>
      <a:accent5>
        <a:srgbClr val="00491D"/>
      </a:accent5>
      <a:accent6>
        <a:srgbClr val="795B75"/>
      </a:accent6>
      <a:hlink>
        <a:srgbClr val="6D9147"/>
      </a:hlink>
      <a:folHlink>
        <a:srgbClr val="0049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, Kompetence Sekretariatet.potx" id="{95DE60EB-517F-4E78-9747-F274CF3E13CC}" vid="{8DD1D81A-EC0E-4AA6-8346-6C7371FFD4B2}"/>
    </a:ext>
  </a:extLst>
</a:theme>
</file>

<file path=ppt/theme/theme9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11266</TotalTime>
  <Words>22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Calibri</vt:lpstr>
      <vt:lpstr>Calibri Light</vt:lpstr>
      <vt:lpstr>League Spartan</vt:lpstr>
      <vt:lpstr>1_Indholdsfortegnelse/agenda</vt:lpstr>
      <vt:lpstr>Indhold_Alternativ</vt:lpstr>
      <vt:lpstr>1_Brugerdefineret design</vt:lpstr>
      <vt:lpstr>2_Forside + Bagside</vt:lpstr>
      <vt:lpstr>1_Indhold</vt:lpstr>
      <vt:lpstr>1_Indhold_Alternativ</vt:lpstr>
      <vt:lpstr>Brugerdefineret design</vt:lpstr>
      <vt:lpstr>3_Forside + Bagside</vt:lpstr>
      <vt:lpstr>think-cell Slide</vt:lpstr>
      <vt:lpstr>PowerPoint Presentation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 liv i din MUS – så den lever før, under og efter MUS</dc:title>
  <dc:creator>Lise Lotte Beck Andersen</dc:creator>
  <cp:lastModifiedBy>Max Bülow Lassen</cp:lastModifiedBy>
  <cp:revision>541</cp:revision>
  <cp:lastPrinted>2023-08-21T14:44:31Z</cp:lastPrinted>
  <dcterms:created xsi:type="dcterms:W3CDTF">2022-10-17T12:30:51Z</dcterms:created>
  <dcterms:modified xsi:type="dcterms:W3CDTF">2024-07-10T09:24:20Z</dcterms:modified>
</cp:coreProperties>
</file>